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9" r:id="rId2"/>
    <p:sldId id="34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0161B-A576-44A7-A753-43E527197DF7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27B90-C40F-4034-BE99-149CA1E0D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79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041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C4F18-D43C-4776-96A7-7AAFA4099B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9F90C-42D8-4351-95B7-405279D7BF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E38BC-6A92-47D1-9223-83711707E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EAD69-C209-4FCF-90B8-F58062702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0EDD6-AA5E-4588-9353-EF7E1011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55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A37B4-E7EF-4076-90B7-186DA4486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CEE83A-E73B-432A-83EC-48B700FA04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9E1E5-4E02-485C-87F1-1B8DD865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D7588-5952-4870-9AF5-A7E398AF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D68EE-886B-4944-A13B-5574DBC1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2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1871E-9539-4896-B0D5-13C259CFA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69B2D-525F-436D-BA8C-55CE9DB7D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B16E6-07B4-493D-8C2A-1AB975EF8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8C1C7-08F3-4FA0-ABA5-6E6CCE01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7B181B-A42E-4A4D-AB5C-1798CD97E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2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5342-409A-4E76-8E26-5C2CF528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624B6-6D91-4CF2-BB66-563EBFEE1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89E28-603D-4805-BA65-7F318614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47B8-25C9-4DE7-AB04-9B7E39768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9C5DA-A252-4E49-B04D-B92179499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1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18A1D-1CEA-42FB-A02B-96C2918FA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73C7F-674D-4CA5-BE71-9FA50E828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836FA-5B72-4198-B89A-4A4B650E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B908B-F333-431B-86FE-B5C3BB4B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D2B63-1072-4B23-A4D7-154E95D5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818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DBFCB-54D6-43BA-86D2-C532E3F7D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7B4B2-C537-4A84-985D-075AA71D04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0A0C29-F8A7-48A0-AFF2-5DBBF79A1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937C2-A579-4964-ACAA-07CB41B65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6391EA-C72A-4A37-802F-86C47A55E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1777D-8CA2-484B-B021-C667C8624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0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115D9-181F-4218-9A71-377A18AE0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C2E29-8F02-48C5-A256-7963CFB36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9C5BA7-4C8C-46F8-8959-9D9E9E0ED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E35FD4-9E44-4E5D-B067-6C5F100E7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70E12-98BF-4B6F-BAE5-FF881D6F3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7A2E14-0E8C-47EC-8452-11B240DFF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5505E-89E6-4180-B1BE-A70B7FA4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60A89-87BB-4C2D-89B0-C055722D7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8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EE5-FBA9-4360-9D03-329698748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1AE627-3F07-46C8-A4C6-E32C14526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E977F-281A-4B53-BFE2-79BF8E942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4B73D-01E8-4181-8D33-C08794BC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7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CCD82D-4CD2-4868-BEDD-A9744CF86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F57E13-C2CE-47D2-BA91-53C771BDE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33A3E-945D-4ABD-B29A-88E182BE9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7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0498D-F590-4D48-8F53-1FAB84A6F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879F6-DEFE-449F-8E78-9F7DD431B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DAEA3-80D5-4B55-B51D-042691B52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6CFC3-72B7-473C-8D00-6A2370B53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434F5-DE4E-425E-8905-798BE2E53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15A062-08CF-42B3-AC57-88EE4D54C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5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7F742-1A06-4046-A614-7E389AB6C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DDA90-1F62-4DD3-9AA7-80BCB0F5BF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0A580-818F-408C-B68C-64C270804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150E4F-1D61-463C-BB0D-C1FD1DEA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08DD2-3AD4-4C95-B198-922411E8F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1BBC9-9887-40DE-9A11-9FFD6DB3C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5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7438D-26DD-4B64-BADE-DDD1B1E60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3F66EB-E077-409C-BF20-6D0B4CE68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FCCDE-0BD5-464F-B0C7-F2BA31F667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F0FC5-BA10-426B-BA60-3E3486E104BB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5CA86-6C6D-4B4E-94F1-F9CFB2A97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6EA9C-A8FE-4A8D-B887-31C0AF32A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323AC-C394-4C6F-8106-9E144DAE9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93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7834966" y="3719769"/>
            <a:ext cx="30786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تقييم  طبيب</a:t>
            </a:r>
            <a:br>
              <a:rPr lang="ar-AE" sz="2400" b="1" dirty="0">
                <a:solidFill>
                  <a:srgbClr val="FFFFFF"/>
                </a:solidFill>
                <a:latin typeface="Segoe UI" panose="020B0502040204020203" pitchFamily="34" charset="0"/>
              </a:rPr>
            </a:br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Health Professional </a:t>
            </a:r>
          </a:p>
          <a:p>
            <a:pPr algn="ctr"/>
            <a:r>
              <a:rPr lang="en-US" sz="2400" b="1" dirty="0">
                <a:solidFill>
                  <a:srgbClr val="FFFFFF"/>
                </a:solidFill>
                <a:latin typeface="Segoe UI" panose="020B0502040204020203" pitchFamily="34" charset="0"/>
              </a:rPr>
              <a:t>evaluation</a:t>
            </a:r>
            <a:r>
              <a:rPr lang="en-US" sz="2400" dirty="0"/>
              <a:t> </a:t>
            </a:r>
            <a:endParaRPr lang="en-US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Q3,Q4 )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1797887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1243853" y="5435773"/>
            <a:ext cx="9387176" cy="746424"/>
            <a:chOff x="2468318" y="5533026"/>
            <a:chExt cx="9415040" cy="746424"/>
          </a:xfrm>
        </p:grpSpPr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100.0%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  <a:cs typeface="Segoe UI Light" panose="020B0502040204020203" pitchFamily="34" charset="0"/>
                  </a:rPr>
                  <a:t>13,946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434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13,512</a:t>
              </a:r>
              <a:r>
                <a:rPr lang="en-US" sz="2400" dirty="0"/>
                <a:t>  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ar-AE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18" y="5884484"/>
              <a:ext cx="197188" cy="137261"/>
              <a:chOff x="3971001" y="2437697"/>
              <a:chExt cx="330734" cy="230220"/>
            </a:xfrm>
            <a:noFill/>
          </p:grpSpPr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 dirty="0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8" cy="230218"/>
                <a:chOff x="3971001" y="2437697"/>
                <a:chExt cx="244458" cy="230218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8" cy="230218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 dirty="0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807" y="2511034"/>
                  <a:ext cx="48892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 dirty="0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312" y="5847604"/>
              <a:ext cx="181796" cy="208076"/>
              <a:chOff x="5171335" y="1973197"/>
              <a:chExt cx="329568" cy="377214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415935" y="1973197"/>
                <a:ext cx="84968" cy="233275"/>
                <a:chOff x="5415935" y="1973197"/>
                <a:chExt cx="84968" cy="233275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417775" y="1973197"/>
                  <a:ext cx="83128" cy="233275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 dirty="0"/>
                </a:p>
              </p:txBody>
            </p:sp>
          </p:grp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3"/>
              <a:ext cx="189001" cy="131479"/>
              <a:chOff x="3202011" y="2970395"/>
              <a:chExt cx="400730" cy="278768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 dirty="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4" y="5900474"/>
              <a:ext cx="181618" cy="179099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5" y="2000195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03319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73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5</cp:revision>
  <dcterms:created xsi:type="dcterms:W3CDTF">2021-12-15T07:04:06Z</dcterms:created>
  <dcterms:modified xsi:type="dcterms:W3CDTF">2022-02-15T05:38:45Z</dcterms:modified>
</cp:coreProperties>
</file>